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2" r:id="rId7"/>
    <p:sldId id="303" r:id="rId8"/>
    <p:sldId id="304" r:id="rId9"/>
    <p:sldId id="306" r:id="rId10"/>
    <p:sldId id="307" r:id="rId11"/>
    <p:sldId id="305" r:id="rId12"/>
    <p:sldId id="310" r:id="rId13"/>
    <p:sldId id="3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2" autoAdjust="0"/>
    <p:restoredTop sz="94619" autoAdjust="0"/>
  </p:normalViewPr>
  <p:slideViewPr>
    <p:cSldViewPr snapToGrid="0">
      <p:cViewPr varScale="1">
        <p:scale>
          <a:sx n="75" d="100"/>
          <a:sy n="75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328D8E-69E1-43BB-A2E4-147C6D0121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4E3A91-3994-4569-820C-385F06B731A1}">
      <dgm:prSet/>
      <dgm:spPr/>
      <dgm:t>
        <a:bodyPr/>
        <a:lstStyle/>
        <a:p>
          <a:r>
            <a:rPr lang="en-US" dirty="0"/>
            <a:t>E-commerce</a:t>
          </a:r>
        </a:p>
      </dgm:t>
    </dgm:pt>
    <dgm:pt modelId="{061411CA-BF4A-4D5A-9AD2-FA525B8C1430}" type="parTrans" cxnId="{368D7A28-A84B-4CEC-A4A8-23DD1992B215}">
      <dgm:prSet/>
      <dgm:spPr/>
      <dgm:t>
        <a:bodyPr/>
        <a:lstStyle/>
        <a:p>
          <a:endParaRPr lang="en-US"/>
        </a:p>
      </dgm:t>
    </dgm:pt>
    <dgm:pt modelId="{B5DD3998-8CB2-4650-8185-9625B36119BA}" type="sibTrans" cxnId="{368D7A28-A84B-4CEC-A4A8-23DD1992B215}">
      <dgm:prSet/>
      <dgm:spPr/>
      <dgm:t>
        <a:bodyPr/>
        <a:lstStyle/>
        <a:p>
          <a:endParaRPr lang="en-US"/>
        </a:p>
      </dgm:t>
    </dgm:pt>
    <dgm:pt modelId="{5EE1C242-35C0-42B2-B800-4EB896B6DB58}">
      <dgm:prSet/>
      <dgm:spPr/>
      <dgm:t>
        <a:bodyPr/>
        <a:lstStyle/>
        <a:p>
          <a:r>
            <a:rPr lang="en-US" dirty="0"/>
            <a:t>Search Engines</a:t>
          </a:r>
        </a:p>
      </dgm:t>
    </dgm:pt>
    <dgm:pt modelId="{D129640C-5B1D-4744-9126-0A1FB8100C00}" type="parTrans" cxnId="{F4EFCB46-93B2-4D86-8B98-D586EE0FFE1B}">
      <dgm:prSet/>
      <dgm:spPr/>
      <dgm:t>
        <a:bodyPr/>
        <a:lstStyle/>
        <a:p>
          <a:endParaRPr lang="en-US"/>
        </a:p>
      </dgm:t>
    </dgm:pt>
    <dgm:pt modelId="{8CC2BC62-110A-42C9-9D51-5E49CA9E97B1}" type="sibTrans" cxnId="{F4EFCB46-93B2-4D86-8B98-D586EE0FFE1B}">
      <dgm:prSet/>
      <dgm:spPr/>
      <dgm:t>
        <a:bodyPr/>
        <a:lstStyle/>
        <a:p>
          <a:endParaRPr lang="en-US"/>
        </a:p>
      </dgm:t>
    </dgm:pt>
    <dgm:pt modelId="{D20F7C0A-32E8-442F-810B-B86B0483290C}">
      <dgm:prSet/>
      <dgm:spPr/>
      <dgm:t>
        <a:bodyPr/>
        <a:lstStyle/>
        <a:p>
          <a:r>
            <a:rPr lang="en-US" dirty="0"/>
            <a:t>Q&amp;A websites</a:t>
          </a:r>
        </a:p>
      </dgm:t>
    </dgm:pt>
    <dgm:pt modelId="{04A24C20-5026-439C-809A-3A1B29174DED}" type="parTrans" cxnId="{C229E2CB-4383-4B32-8B0C-45761C630ACF}">
      <dgm:prSet/>
      <dgm:spPr/>
      <dgm:t>
        <a:bodyPr/>
        <a:lstStyle/>
        <a:p>
          <a:endParaRPr lang="en-US"/>
        </a:p>
      </dgm:t>
    </dgm:pt>
    <dgm:pt modelId="{F89F3FBD-3767-4EDF-84A7-E133560D01D3}" type="sibTrans" cxnId="{C229E2CB-4383-4B32-8B0C-45761C630ACF}">
      <dgm:prSet/>
      <dgm:spPr/>
      <dgm:t>
        <a:bodyPr/>
        <a:lstStyle/>
        <a:p>
          <a:endParaRPr lang="en-US"/>
        </a:p>
      </dgm:t>
    </dgm:pt>
    <dgm:pt modelId="{E3AA13CF-A3A1-4BF4-8D6E-512713584410}" type="pres">
      <dgm:prSet presAssocID="{F6328D8E-69E1-43BB-A2E4-147C6D0121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803D3A-4078-4B4B-960D-64833354E444}" type="pres">
      <dgm:prSet presAssocID="{FD4E3A91-3994-4569-820C-385F06B731A1}" presName="hierRoot1" presStyleCnt="0"/>
      <dgm:spPr/>
    </dgm:pt>
    <dgm:pt modelId="{FCD30FF9-5F00-4586-B0C0-EC070E4D3092}" type="pres">
      <dgm:prSet presAssocID="{FD4E3A91-3994-4569-820C-385F06B731A1}" presName="composite" presStyleCnt="0"/>
      <dgm:spPr/>
    </dgm:pt>
    <dgm:pt modelId="{5F8D3665-5EE4-404D-9573-757D9D89A014}" type="pres">
      <dgm:prSet presAssocID="{FD4E3A91-3994-4569-820C-385F06B731A1}" presName="background" presStyleLbl="node0" presStyleIdx="0" presStyleCnt="3"/>
      <dgm:spPr/>
    </dgm:pt>
    <dgm:pt modelId="{12D77F37-7A09-4B0B-BD6A-601318D757CD}" type="pres">
      <dgm:prSet presAssocID="{FD4E3A91-3994-4569-820C-385F06B731A1}" presName="text" presStyleLbl="fgAcc0" presStyleIdx="0" presStyleCnt="3">
        <dgm:presLayoutVars>
          <dgm:chPref val="3"/>
        </dgm:presLayoutVars>
      </dgm:prSet>
      <dgm:spPr/>
    </dgm:pt>
    <dgm:pt modelId="{0FC20782-3230-45C0-BA03-FB958FC7B14F}" type="pres">
      <dgm:prSet presAssocID="{FD4E3A91-3994-4569-820C-385F06B731A1}" presName="hierChild2" presStyleCnt="0"/>
      <dgm:spPr/>
    </dgm:pt>
    <dgm:pt modelId="{B442C190-5AEA-47D9-9861-F62103882DEC}" type="pres">
      <dgm:prSet presAssocID="{5EE1C242-35C0-42B2-B800-4EB896B6DB58}" presName="hierRoot1" presStyleCnt="0"/>
      <dgm:spPr/>
    </dgm:pt>
    <dgm:pt modelId="{809662EC-44A3-4666-80C6-3270258B59B1}" type="pres">
      <dgm:prSet presAssocID="{5EE1C242-35C0-42B2-B800-4EB896B6DB58}" presName="composite" presStyleCnt="0"/>
      <dgm:spPr/>
    </dgm:pt>
    <dgm:pt modelId="{DF3AC747-EBE9-4261-913D-02A25646FA5D}" type="pres">
      <dgm:prSet presAssocID="{5EE1C242-35C0-42B2-B800-4EB896B6DB58}" presName="background" presStyleLbl="node0" presStyleIdx="1" presStyleCnt="3"/>
      <dgm:spPr>
        <a:solidFill>
          <a:schemeClr val="accent1"/>
        </a:solidFill>
      </dgm:spPr>
    </dgm:pt>
    <dgm:pt modelId="{62229124-B07E-4410-8A67-14B2CDD71A8B}" type="pres">
      <dgm:prSet presAssocID="{5EE1C242-35C0-42B2-B800-4EB896B6DB58}" presName="text" presStyleLbl="fgAcc0" presStyleIdx="1" presStyleCnt="3">
        <dgm:presLayoutVars>
          <dgm:chPref val="3"/>
        </dgm:presLayoutVars>
      </dgm:prSet>
      <dgm:spPr/>
    </dgm:pt>
    <dgm:pt modelId="{BF3A05BC-4672-4426-83FE-61A6AA0CC3C0}" type="pres">
      <dgm:prSet presAssocID="{5EE1C242-35C0-42B2-B800-4EB896B6DB58}" presName="hierChild2" presStyleCnt="0"/>
      <dgm:spPr/>
    </dgm:pt>
    <dgm:pt modelId="{2D1DE116-1CA8-4552-886A-A6F07A7F9157}" type="pres">
      <dgm:prSet presAssocID="{D20F7C0A-32E8-442F-810B-B86B0483290C}" presName="hierRoot1" presStyleCnt="0"/>
      <dgm:spPr/>
    </dgm:pt>
    <dgm:pt modelId="{B91BC7ED-DC31-4D55-9E2C-25FE99DB36EC}" type="pres">
      <dgm:prSet presAssocID="{D20F7C0A-32E8-442F-810B-B86B0483290C}" presName="composite" presStyleCnt="0"/>
      <dgm:spPr/>
    </dgm:pt>
    <dgm:pt modelId="{7C4AFB47-E218-416D-A700-34A58FAE0900}" type="pres">
      <dgm:prSet presAssocID="{D20F7C0A-32E8-442F-810B-B86B0483290C}" presName="background" presStyleLbl="node0" presStyleIdx="2" presStyleCnt="3"/>
      <dgm:spPr/>
    </dgm:pt>
    <dgm:pt modelId="{EA2A22D3-8329-49DF-8BE2-8AD9ADA451C1}" type="pres">
      <dgm:prSet presAssocID="{D20F7C0A-32E8-442F-810B-B86B0483290C}" presName="text" presStyleLbl="fgAcc0" presStyleIdx="2" presStyleCnt="3">
        <dgm:presLayoutVars>
          <dgm:chPref val="3"/>
        </dgm:presLayoutVars>
      </dgm:prSet>
      <dgm:spPr/>
    </dgm:pt>
    <dgm:pt modelId="{F8864DB4-CA0D-4EF7-8FD0-F86C51E9ADB4}" type="pres">
      <dgm:prSet presAssocID="{D20F7C0A-32E8-442F-810B-B86B0483290C}" presName="hierChild2" presStyleCnt="0"/>
      <dgm:spPr/>
    </dgm:pt>
  </dgm:ptLst>
  <dgm:cxnLst>
    <dgm:cxn modelId="{F593290D-887E-4E98-8B9D-C47FCC4D5F1B}" type="presOf" srcId="{D20F7C0A-32E8-442F-810B-B86B0483290C}" destId="{EA2A22D3-8329-49DF-8BE2-8AD9ADA451C1}" srcOrd="0" destOrd="0" presId="urn:microsoft.com/office/officeart/2005/8/layout/hierarchy1"/>
    <dgm:cxn modelId="{368D7A28-A84B-4CEC-A4A8-23DD1992B215}" srcId="{F6328D8E-69E1-43BB-A2E4-147C6D0121C6}" destId="{FD4E3A91-3994-4569-820C-385F06B731A1}" srcOrd="0" destOrd="0" parTransId="{061411CA-BF4A-4D5A-9AD2-FA525B8C1430}" sibTransId="{B5DD3998-8CB2-4650-8185-9625B36119BA}"/>
    <dgm:cxn modelId="{F4EFCB46-93B2-4D86-8B98-D586EE0FFE1B}" srcId="{F6328D8E-69E1-43BB-A2E4-147C6D0121C6}" destId="{5EE1C242-35C0-42B2-B800-4EB896B6DB58}" srcOrd="1" destOrd="0" parTransId="{D129640C-5B1D-4744-9126-0A1FB8100C00}" sibTransId="{8CC2BC62-110A-42C9-9D51-5E49CA9E97B1}"/>
    <dgm:cxn modelId="{3FAB034E-20F9-4DCD-9475-34B573DF5B69}" type="presOf" srcId="{F6328D8E-69E1-43BB-A2E4-147C6D0121C6}" destId="{E3AA13CF-A3A1-4BF4-8D6E-512713584410}" srcOrd="0" destOrd="0" presId="urn:microsoft.com/office/officeart/2005/8/layout/hierarchy1"/>
    <dgm:cxn modelId="{EC352370-C9BF-4C81-83FF-DE0FA2BC2B13}" type="presOf" srcId="{FD4E3A91-3994-4569-820C-385F06B731A1}" destId="{12D77F37-7A09-4B0B-BD6A-601318D757CD}" srcOrd="0" destOrd="0" presId="urn:microsoft.com/office/officeart/2005/8/layout/hierarchy1"/>
    <dgm:cxn modelId="{3F627EB6-2D2D-4BBC-BCF7-10A8D698FD5B}" type="presOf" srcId="{5EE1C242-35C0-42B2-B800-4EB896B6DB58}" destId="{62229124-B07E-4410-8A67-14B2CDD71A8B}" srcOrd="0" destOrd="0" presId="urn:microsoft.com/office/officeart/2005/8/layout/hierarchy1"/>
    <dgm:cxn modelId="{C229E2CB-4383-4B32-8B0C-45761C630ACF}" srcId="{F6328D8E-69E1-43BB-A2E4-147C6D0121C6}" destId="{D20F7C0A-32E8-442F-810B-B86B0483290C}" srcOrd="2" destOrd="0" parTransId="{04A24C20-5026-439C-809A-3A1B29174DED}" sibTransId="{F89F3FBD-3767-4EDF-84A7-E133560D01D3}"/>
    <dgm:cxn modelId="{D493257B-3572-41B5-A573-A5803E0C3416}" type="presParOf" srcId="{E3AA13CF-A3A1-4BF4-8D6E-512713584410}" destId="{D9803D3A-4078-4B4B-960D-64833354E444}" srcOrd="0" destOrd="0" presId="urn:microsoft.com/office/officeart/2005/8/layout/hierarchy1"/>
    <dgm:cxn modelId="{98390E53-4DD4-4FBE-9F1A-407D86E269F0}" type="presParOf" srcId="{D9803D3A-4078-4B4B-960D-64833354E444}" destId="{FCD30FF9-5F00-4586-B0C0-EC070E4D3092}" srcOrd="0" destOrd="0" presId="urn:microsoft.com/office/officeart/2005/8/layout/hierarchy1"/>
    <dgm:cxn modelId="{EA1495A4-7C76-4024-A50B-BEA8F22138C1}" type="presParOf" srcId="{FCD30FF9-5F00-4586-B0C0-EC070E4D3092}" destId="{5F8D3665-5EE4-404D-9573-757D9D89A014}" srcOrd="0" destOrd="0" presId="urn:microsoft.com/office/officeart/2005/8/layout/hierarchy1"/>
    <dgm:cxn modelId="{4189E3EA-C3A9-4D97-9C4C-BA56D89B41D3}" type="presParOf" srcId="{FCD30FF9-5F00-4586-B0C0-EC070E4D3092}" destId="{12D77F37-7A09-4B0B-BD6A-601318D757CD}" srcOrd="1" destOrd="0" presId="urn:microsoft.com/office/officeart/2005/8/layout/hierarchy1"/>
    <dgm:cxn modelId="{C70FAF37-4A0B-49C1-9363-02DAC08BC779}" type="presParOf" srcId="{D9803D3A-4078-4B4B-960D-64833354E444}" destId="{0FC20782-3230-45C0-BA03-FB958FC7B14F}" srcOrd="1" destOrd="0" presId="urn:microsoft.com/office/officeart/2005/8/layout/hierarchy1"/>
    <dgm:cxn modelId="{CD1CBA06-AB58-4370-8ED0-FED6EEE0BF31}" type="presParOf" srcId="{E3AA13CF-A3A1-4BF4-8D6E-512713584410}" destId="{B442C190-5AEA-47D9-9861-F62103882DEC}" srcOrd="1" destOrd="0" presId="urn:microsoft.com/office/officeart/2005/8/layout/hierarchy1"/>
    <dgm:cxn modelId="{A07DD054-8E95-4F16-8C46-5BB21AEAE490}" type="presParOf" srcId="{B442C190-5AEA-47D9-9861-F62103882DEC}" destId="{809662EC-44A3-4666-80C6-3270258B59B1}" srcOrd="0" destOrd="0" presId="urn:microsoft.com/office/officeart/2005/8/layout/hierarchy1"/>
    <dgm:cxn modelId="{3715A84B-13DB-425A-89A9-6A943E45AB2D}" type="presParOf" srcId="{809662EC-44A3-4666-80C6-3270258B59B1}" destId="{DF3AC747-EBE9-4261-913D-02A25646FA5D}" srcOrd="0" destOrd="0" presId="urn:microsoft.com/office/officeart/2005/8/layout/hierarchy1"/>
    <dgm:cxn modelId="{6B8925C4-E422-4E8A-AA44-1EE24B57F3CB}" type="presParOf" srcId="{809662EC-44A3-4666-80C6-3270258B59B1}" destId="{62229124-B07E-4410-8A67-14B2CDD71A8B}" srcOrd="1" destOrd="0" presId="urn:microsoft.com/office/officeart/2005/8/layout/hierarchy1"/>
    <dgm:cxn modelId="{299C955A-B7B3-4A2D-B252-36CFA68DFCD3}" type="presParOf" srcId="{B442C190-5AEA-47D9-9861-F62103882DEC}" destId="{BF3A05BC-4672-4426-83FE-61A6AA0CC3C0}" srcOrd="1" destOrd="0" presId="urn:microsoft.com/office/officeart/2005/8/layout/hierarchy1"/>
    <dgm:cxn modelId="{E41953B1-EF1B-4EF2-82A7-7696757439D5}" type="presParOf" srcId="{E3AA13CF-A3A1-4BF4-8D6E-512713584410}" destId="{2D1DE116-1CA8-4552-886A-A6F07A7F9157}" srcOrd="2" destOrd="0" presId="urn:microsoft.com/office/officeart/2005/8/layout/hierarchy1"/>
    <dgm:cxn modelId="{D81F0A30-9977-4830-95AE-EE2905F85298}" type="presParOf" srcId="{2D1DE116-1CA8-4552-886A-A6F07A7F9157}" destId="{B91BC7ED-DC31-4D55-9E2C-25FE99DB36EC}" srcOrd="0" destOrd="0" presId="urn:microsoft.com/office/officeart/2005/8/layout/hierarchy1"/>
    <dgm:cxn modelId="{E46E490E-46E4-4F85-9E0A-4390D647DD6A}" type="presParOf" srcId="{B91BC7ED-DC31-4D55-9E2C-25FE99DB36EC}" destId="{7C4AFB47-E218-416D-A700-34A58FAE0900}" srcOrd="0" destOrd="0" presId="urn:microsoft.com/office/officeart/2005/8/layout/hierarchy1"/>
    <dgm:cxn modelId="{AB93DFA5-90CB-4706-9A23-B3F19614C20A}" type="presParOf" srcId="{B91BC7ED-DC31-4D55-9E2C-25FE99DB36EC}" destId="{EA2A22D3-8329-49DF-8BE2-8AD9ADA451C1}" srcOrd="1" destOrd="0" presId="urn:microsoft.com/office/officeart/2005/8/layout/hierarchy1"/>
    <dgm:cxn modelId="{9DE94A28-41DF-4C1B-9278-E436E14B7C55}" type="presParOf" srcId="{2D1DE116-1CA8-4552-886A-A6F07A7F9157}" destId="{F8864DB4-CA0D-4EF7-8FD0-F86C51E9AD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D3665-5EE4-404D-9573-757D9D89A014}">
      <dsp:nvSpPr>
        <dsp:cNvPr id="0" name=""/>
        <dsp:cNvSpPr/>
      </dsp:nvSpPr>
      <dsp:spPr>
        <a:xfrm>
          <a:off x="0" y="1048827"/>
          <a:ext cx="1681295" cy="1067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77F37-7A09-4B0B-BD6A-601318D757CD}">
      <dsp:nvSpPr>
        <dsp:cNvPr id="0" name=""/>
        <dsp:cNvSpPr/>
      </dsp:nvSpPr>
      <dsp:spPr>
        <a:xfrm>
          <a:off x="186810" y="1226297"/>
          <a:ext cx="1681295" cy="10676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E-commerce</a:t>
          </a:r>
        </a:p>
      </dsp:txBody>
      <dsp:txXfrm>
        <a:off x="218080" y="1257567"/>
        <a:ext cx="1618755" cy="1005082"/>
      </dsp:txXfrm>
    </dsp:sp>
    <dsp:sp modelId="{DF3AC747-EBE9-4261-913D-02A25646FA5D}">
      <dsp:nvSpPr>
        <dsp:cNvPr id="0" name=""/>
        <dsp:cNvSpPr/>
      </dsp:nvSpPr>
      <dsp:spPr>
        <a:xfrm>
          <a:off x="2054916" y="1048827"/>
          <a:ext cx="1681295" cy="1067622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29124-B07E-4410-8A67-14B2CDD71A8B}">
      <dsp:nvSpPr>
        <dsp:cNvPr id="0" name=""/>
        <dsp:cNvSpPr/>
      </dsp:nvSpPr>
      <dsp:spPr>
        <a:xfrm>
          <a:off x="2241726" y="1226297"/>
          <a:ext cx="1681295" cy="10676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Search Engines</a:t>
          </a:r>
        </a:p>
      </dsp:txBody>
      <dsp:txXfrm>
        <a:off x="2272996" y="1257567"/>
        <a:ext cx="1618755" cy="1005082"/>
      </dsp:txXfrm>
    </dsp:sp>
    <dsp:sp modelId="{7C4AFB47-E218-416D-A700-34A58FAE0900}">
      <dsp:nvSpPr>
        <dsp:cNvPr id="0" name=""/>
        <dsp:cNvSpPr/>
      </dsp:nvSpPr>
      <dsp:spPr>
        <a:xfrm>
          <a:off x="4109832" y="1048827"/>
          <a:ext cx="1681295" cy="1067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A22D3-8329-49DF-8BE2-8AD9ADA451C1}">
      <dsp:nvSpPr>
        <dsp:cNvPr id="0" name=""/>
        <dsp:cNvSpPr/>
      </dsp:nvSpPr>
      <dsp:spPr>
        <a:xfrm>
          <a:off x="4296642" y="1226297"/>
          <a:ext cx="1681295" cy="10676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Q&amp;A websites</a:t>
          </a:r>
        </a:p>
      </dsp:txBody>
      <dsp:txXfrm>
        <a:off x="4327912" y="1257567"/>
        <a:ext cx="1618755" cy="1005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18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1184988"/>
            <a:ext cx="3659246" cy="23054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Data Mining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8608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Sai </a:t>
            </a:r>
            <a:r>
              <a:rPr lang="en-US" sz="1500" dirty="0" err="1">
                <a:solidFill>
                  <a:srgbClr val="FFFFFF"/>
                </a:solidFill>
              </a:rPr>
              <a:t>kiran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batchu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Subash Chandra Biswal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Kushal Reddy Chavva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Venkata </a:t>
            </a:r>
            <a:r>
              <a:rPr lang="en-US" sz="1500" dirty="0" err="1">
                <a:solidFill>
                  <a:srgbClr val="FFFFFF"/>
                </a:solidFill>
              </a:rPr>
              <a:t>naga</a:t>
            </a:r>
            <a:r>
              <a:rPr lang="en-US" sz="1500" dirty="0">
                <a:solidFill>
                  <a:srgbClr val="FFFFFF"/>
                </a:solidFill>
              </a:rPr>
              <a:t> Sukumar </a:t>
            </a:r>
            <a:r>
              <a:rPr lang="en-US" sz="1500" dirty="0" err="1">
                <a:solidFill>
                  <a:srgbClr val="FFFFFF"/>
                </a:solidFill>
              </a:rPr>
              <a:t>vinnakota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Naresh Goud </a:t>
            </a:r>
            <a:r>
              <a:rPr lang="en-US" sz="1500" dirty="0" err="1">
                <a:solidFill>
                  <a:srgbClr val="FFFFFF"/>
                </a:solidFill>
              </a:rPr>
              <a:t>aakula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8F219D32-5CBB-5F09-C592-454A23A0E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7257" y="643538"/>
            <a:ext cx="3618586" cy="361858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707310-387B-C9DA-A770-DCC32E570D48}"/>
              </a:ext>
            </a:extLst>
          </p:cNvPr>
          <p:cNvSpPr txBox="1"/>
          <p:nvPr/>
        </p:nvSpPr>
        <p:spPr>
          <a:xfrm>
            <a:off x="632900" y="4905662"/>
            <a:ext cx="7330353" cy="154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54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5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Target Industry</a:t>
            </a:r>
          </a:p>
        </p:txBody>
      </p:sp>
      <p:cxnSp>
        <p:nvCxnSpPr>
          <p:cNvPr id="80" name="Straight Connector 5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15" descr="Diagram, text&#10;&#10;Description automatically generated">
            <a:extLst>
              <a:ext uri="{FF2B5EF4-FFF2-40B4-BE49-F238E27FC236}">
                <a16:creationId xmlns:a16="http://schemas.microsoft.com/office/drawing/2014/main" id="{03701BDF-A20F-2246-0983-0927D3714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087" r="-2" b="8266"/>
          <a:stretch/>
        </p:blipFill>
        <p:spPr>
          <a:xfrm>
            <a:off x="7611900" y="-10230"/>
            <a:ext cx="4580098" cy="3383279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E23C3B7E-4812-53E2-12BD-FEB2BEE80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6" r="6188" b="-4"/>
          <a:stretch/>
        </p:blipFill>
        <p:spPr>
          <a:xfrm>
            <a:off x="7611904" y="3474718"/>
            <a:ext cx="4580097" cy="3383280"/>
          </a:xfrm>
          <a:prstGeom prst="rect">
            <a:avLst/>
          </a:prstGeom>
        </p:spPr>
      </p:pic>
      <p:graphicFrame>
        <p:nvGraphicFramePr>
          <p:cNvPr id="81" name="TextBox 22">
            <a:extLst>
              <a:ext uri="{FF2B5EF4-FFF2-40B4-BE49-F238E27FC236}">
                <a16:creationId xmlns:a16="http://schemas.microsoft.com/office/drawing/2014/main" id="{A4ACA4B3-555E-0E34-D6B0-EB5213204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497961"/>
              </p:ext>
            </p:extLst>
          </p:nvPr>
        </p:nvGraphicFramePr>
        <p:xfrm>
          <a:off x="1097279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Text Analytics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6828F5-2A3F-38BE-DFC8-E5D95D0E3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268" y="2486898"/>
            <a:ext cx="5486401" cy="1115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Text analytics is the automated process of extracting meaning from unstructured text data, to uncover insights, trends, and patterns.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A3D0EBF-7AB7-51C8-B263-8C31D5CA9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2574" y="1847851"/>
            <a:ext cx="4514746" cy="339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62A36E-4A2C-4A4F-B361-91672F70907F}"/>
              </a:ext>
            </a:extLst>
          </p:cNvPr>
          <p:cNvSpPr txBox="1"/>
          <p:nvPr/>
        </p:nvSpPr>
        <p:spPr>
          <a:xfrm flipH="1">
            <a:off x="1198268" y="3770104"/>
            <a:ext cx="5486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186ED-12F4-0C82-B5A0-1FA0E1E4E74B}"/>
              </a:ext>
            </a:extLst>
          </p:cNvPr>
          <p:cNvSpPr txBox="1"/>
          <p:nvPr/>
        </p:nvSpPr>
        <p:spPr>
          <a:xfrm>
            <a:off x="1163248" y="4674665"/>
            <a:ext cx="522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 pair similarity analysis using the Quora Dataset.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A1E353-C218-563D-DA99-36E9548F4A8B}"/>
              </a:ext>
            </a:extLst>
          </p:cNvPr>
          <p:cNvCxnSpPr/>
          <p:nvPr/>
        </p:nvCxnSpPr>
        <p:spPr>
          <a:xfrm>
            <a:off x="1198268" y="4513798"/>
            <a:ext cx="5486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9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A910-CE04-CD5A-BD17-DE392DED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FEB381-9A1D-56FF-6D06-68D0E011C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404,290 rows and 6 columns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Id: unique id for each data row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qid1, qid2: unique ids for each question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question1, question2: question strings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FFFFFF"/>
                </a:solidFill>
              </a:rPr>
              <a:t>is_duplicate</a:t>
            </a:r>
            <a:r>
              <a:rPr lang="en-US" sz="1800" dirty="0">
                <a:solidFill>
                  <a:srgbClr val="FFFFFF"/>
                </a:solidFill>
              </a:rPr>
              <a:t>: class variable that shows if q1 &amp; q2 are similar</a:t>
            </a:r>
          </a:p>
        </p:txBody>
      </p:sp>
      <p:pic>
        <p:nvPicPr>
          <p:cNvPr id="5" name="Content Placeholder 4" descr="Table, Excel&#10;&#10;Description automatically generated">
            <a:extLst>
              <a:ext uri="{FF2B5EF4-FFF2-40B4-BE49-F238E27FC236}">
                <a16:creationId xmlns:a16="http://schemas.microsoft.com/office/drawing/2014/main" id="{82138B85-DA89-3C76-7E34-5EE6F0886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675" y="2024743"/>
            <a:ext cx="4544544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A910-CE04-CD5A-BD17-DE392DED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Characteristics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FEB381-9A1D-56FF-6D06-68D0E011C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</a:rPr>
              <a:t>Variables: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Independent- question1 and question 2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Dependent- </a:t>
            </a:r>
            <a:r>
              <a:rPr lang="en-US" sz="1800" dirty="0" err="1">
                <a:solidFill>
                  <a:srgbClr val="FFFFFF"/>
                </a:solidFill>
              </a:rPr>
              <a:t>is_duplicate</a:t>
            </a:r>
            <a:endParaRPr lang="en-US" sz="1800" dirty="0">
              <a:solidFill>
                <a:srgbClr val="FFFFFF"/>
              </a:solidFill>
            </a:endParaRPr>
          </a:p>
          <a:p>
            <a:pPr marL="384048" lvl="2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</a:rPr>
              <a:t>Train-Test Split:</a:t>
            </a:r>
          </a:p>
          <a:p>
            <a:pPr marL="384048" lvl="2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95% used to train the model and 5% to evaluate the model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1400" dirty="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EC809-0C48-36E5-0FB1-03364442D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46" y="584359"/>
            <a:ext cx="38862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E4E29C-608B-9C6A-397B-89C47C08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103" y="3826192"/>
            <a:ext cx="4357687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38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A910-CE04-CD5A-BD17-DE392DED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Cleaning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FEB381-9A1D-56FF-6D06-68D0E011C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201168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201168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8BF58-E920-9AF7-DF56-6FBF8AB1DB15}"/>
              </a:ext>
            </a:extLst>
          </p:cNvPr>
          <p:cNvSpPr txBox="1"/>
          <p:nvPr/>
        </p:nvSpPr>
        <p:spPr>
          <a:xfrm>
            <a:off x="1198268" y="2700171"/>
            <a:ext cx="56388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The data is cleaned using the techniques: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Stop words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Tokenization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Lemmatization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Stemming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BC2136-24B6-9798-AB4F-A62A8AB8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1" y="37700"/>
            <a:ext cx="4332063" cy="209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E63F9-751C-0946-D97F-37B13814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1" y="4588302"/>
            <a:ext cx="4332063" cy="209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64A3514-7503-88B4-4ADF-4261C8D4C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1" y="2238368"/>
            <a:ext cx="4332063" cy="22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9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A910-CE04-CD5A-BD17-DE392DED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Feature Extraction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FEB381-9A1D-56FF-6D06-68D0E011C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Following features are used for modelling: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 Cosine Similarity of cleaned and count vectorized independent variables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Used n-grams of 2 to 6 characters for count vectorization.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 Difference in character length.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  <a:p>
            <a:pPr marL="384048" lvl="2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B77D3F-0692-8A23-567F-922BE511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729" y="264862"/>
            <a:ext cx="5452903" cy="2624666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7CCF59-1493-DD32-3B59-3D6777FC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16" y="3429000"/>
            <a:ext cx="5579216" cy="29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24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A910-CE04-CD5A-BD17-DE392DED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Data Mining Models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FEB381-9A1D-56FF-6D06-68D0E011C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731361"/>
            <a:ext cx="3857322" cy="3483172"/>
          </a:xfrm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 Logistic Regression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 Random Forest</a:t>
            </a:r>
          </a:p>
          <a:p>
            <a:pPr lvl="3">
              <a:buFont typeface="Wingdings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</a:rPr>
              <a:t>max_depth</a:t>
            </a:r>
            <a:r>
              <a:rPr lang="en-US" sz="1800" dirty="0">
                <a:solidFill>
                  <a:schemeClr val="tx1"/>
                </a:solidFill>
              </a:rPr>
              <a:t> = 8</a:t>
            </a:r>
          </a:p>
          <a:p>
            <a:pPr lvl="3">
              <a:buFont typeface="Wingdings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</a:rPr>
              <a:t>n_estimators</a:t>
            </a:r>
            <a:r>
              <a:rPr lang="en-US" sz="1800" dirty="0">
                <a:solidFill>
                  <a:schemeClr val="tx1"/>
                </a:solidFill>
              </a:rPr>
              <a:t> = 700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XGBoost</a:t>
            </a:r>
            <a:endParaRPr lang="en-US" sz="1800" dirty="0">
              <a:solidFill>
                <a:schemeClr val="tx1"/>
              </a:solidFill>
            </a:endParaRP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</a:rPr>
              <a:t>max_depth</a:t>
            </a:r>
            <a:r>
              <a:rPr lang="en-US" sz="1800" dirty="0">
                <a:solidFill>
                  <a:schemeClr val="tx1"/>
                </a:solidFill>
              </a:rPr>
              <a:t> = 4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</a:rPr>
              <a:t>n_estimators</a:t>
            </a:r>
            <a:r>
              <a:rPr lang="en-US" sz="1800" dirty="0">
                <a:solidFill>
                  <a:schemeClr val="tx1"/>
                </a:solidFill>
              </a:rPr>
              <a:t> = 500</a:t>
            </a:r>
          </a:p>
          <a:p>
            <a:pPr marL="201168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Used </a:t>
            </a:r>
            <a:r>
              <a:rPr lang="en-US" sz="2000" dirty="0" err="1">
                <a:solidFill>
                  <a:schemeClr val="tx1"/>
                </a:solidFill>
              </a:rPr>
              <a:t>GridSearchCV</a:t>
            </a:r>
            <a:r>
              <a:rPr lang="en-US" sz="2000" dirty="0">
                <a:solidFill>
                  <a:schemeClr val="tx1"/>
                </a:solidFill>
              </a:rPr>
              <a:t>  of </a:t>
            </a:r>
            <a:r>
              <a:rPr lang="en-US" sz="2000" dirty="0" err="1">
                <a:solidFill>
                  <a:schemeClr val="tx1"/>
                </a:solidFill>
              </a:rPr>
              <a:t>sklearn</a:t>
            </a:r>
            <a:r>
              <a:rPr lang="en-US" sz="2000" dirty="0">
                <a:solidFill>
                  <a:schemeClr val="tx1"/>
                </a:solidFill>
              </a:rPr>
              <a:t> to</a:t>
            </a:r>
          </a:p>
          <a:p>
            <a:pPr marL="201168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tune the hyper parameters</a:t>
            </a:r>
          </a:p>
          <a:p>
            <a:pPr marL="201168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E101F8-181F-2DD0-CB19-4BF5AAAA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787" y="2561104"/>
            <a:ext cx="7488611" cy="192842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E1F16CD-8FF7-4A0F-6A2D-B541C8B58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788" y="4770190"/>
            <a:ext cx="7488611" cy="1928424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B054F1-A966-6481-6374-D12A90B34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522"/>
          <a:stretch/>
        </p:blipFill>
        <p:spPr>
          <a:xfrm>
            <a:off x="4500789" y="216980"/>
            <a:ext cx="7488610" cy="215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A910-CE04-CD5A-BD17-DE392DED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3">
            <a:extLst>
              <a:ext uri="{FF2B5EF4-FFF2-40B4-BE49-F238E27FC236}">
                <a16:creationId xmlns:a16="http://schemas.microsoft.com/office/drawing/2014/main" id="{1E1981A1-556C-22D4-0F60-D8E10ECB6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357134"/>
              </p:ext>
            </p:extLst>
          </p:nvPr>
        </p:nvGraphicFramePr>
        <p:xfrm>
          <a:off x="911437" y="2642537"/>
          <a:ext cx="6285230" cy="27591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0594">
                  <a:extLst>
                    <a:ext uri="{9D8B030D-6E8A-4147-A177-3AD203B41FA5}">
                      <a16:colId xmlns:a16="http://schemas.microsoft.com/office/drawing/2014/main" val="2574307730"/>
                    </a:ext>
                  </a:extLst>
                </a:gridCol>
                <a:gridCol w="1812318">
                  <a:extLst>
                    <a:ext uri="{9D8B030D-6E8A-4147-A177-3AD203B41FA5}">
                      <a16:colId xmlns:a16="http://schemas.microsoft.com/office/drawing/2014/main" val="2368020445"/>
                    </a:ext>
                  </a:extLst>
                </a:gridCol>
                <a:gridCol w="1812318">
                  <a:extLst>
                    <a:ext uri="{9D8B030D-6E8A-4147-A177-3AD203B41FA5}">
                      <a16:colId xmlns:a16="http://schemas.microsoft.com/office/drawing/2014/main" val="56561180"/>
                    </a:ext>
                  </a:extLst>
                </a:gridCol>
              </a:tblGrid>
              <a:tr h="7583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50268"/>
                  </a:ext>
                </a:extLst>
              </a:tr>
              <a:tr h="7583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dirty="0">
                          <a:effectLst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0.6571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32642"/>
                  </a:ext>
                </a:extLst>
              </a:tr>
              <a:tr h="7583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dirty="0">
                          <a:effectLst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0.6792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63116"/>
                  </a:ext>
                </a:extLst>
              </a:tr>
              <a:tr h="484017"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0.5404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0.6791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53111"/>
                  </a:ext>
                </a:extLst>
              </a:tr>
            </a:tbl>
          </a:graphicData>
        </a:graphic>
      </p:graphicFrame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AC1C5A10-A72B-84B9-03F7-BD15DB0A1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" r="50000"/>
          <a:stretch/>
        </p:blipFill>
        <p:spPr>
          <a:xfrm>
            <a:off x="7547893" y="1"/>
            <a:ext cx="4649777" cy="2344201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1307E657-BE6B-4802-6C86-FE685CC2D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48"/>
          <a:stretch/>
        </p:blipFill>
        <p:spPr>
          <a:xfrm>
            <a:off x="7547893" y="2183336"/>
            <a:ext cx="4649777" cy="2344201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152D4C6-6665-538A-EBC8-DF628D53E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348"/>
          <a:stretch/>
        </p:blipFill>
        <p:spPr>
          <a:xfrm>
            <a:off x="7547893" y="4513798"/>
            <a:ext cx="4638422" cy="234420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CBB2DA-57C0-3221-562B-639BFAA78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37" y="5616517"/>
            <a:ext cx="6285229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4118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{7EFE76C3-6778-442E-8D46-06F963F97DD4}tf22712842_win32</Template>
  <TotalTime>480</TotalTime>
  <Words>248</Words>
  <Application>Microsoft Macintosh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Wingdings</vt:lpstr>
      <vt:lpstr>1_RetrospectVTI</vt:lpstr>
      <vt:lpstr>Data Mining Project</vt:lpstr>
      <vt:lpstr>Target Industry</vt:lpstr>
      <vt:lpstr>Text Analytics</vt:lpstr>
      <vt:lpstr>Data</vt:lpstr>
      <vt:lpstr>Data Characteristics</vt:lpstr>
      <vt:lpstr>Data Cleaning</vt:lpstr>
      <vt:lpstr>Feature Extraction</vt:lpstr>
      <vt:lpstr>Data Mining Models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</dc:title>
  <dc:creator>Kushal Reddy Chavva</dc:creator>
  <cp:lastModifiedBy>Sai Kiran Batchu</cp:lastModifiedBy>
  <cp:revision>8</cp:revision>
  <dcterms:created xsi:type="dcterms:W3CDTF">2022-05-01T21:05:46Z</dcterms:created>
  <dcterms:modified xsi:type="dcterms:W3CDTF">2022-05-02T16:31:05Z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